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0DCBF9D4-D88B-43CC-9101-C7BDBFFE7707}" type="datetimeFigureOut">
              <a:rPr lang="en-US"/>
              <a:pPr/>
              <a:t>1/18/2013</a:t>
            </a:fld>
            <a:endParaRPr 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F813655C-0109-4E07-8F3B-3C6F695940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4A2C1-FB79-40E4-8EBE-49E9A84F4CD8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C35F55-9614-43E2-B81B-4FBFEFF00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792A-4CEF-452A-A025-2FB3D6109E06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3536E-BE96-45A3-A709-43AE2A90E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1068F-D340-470B-B08F-32009B9EEA45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E7035-775B-45EB-9524-4FDA6333F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3DB15-7306-4798-BDC9-D52886558C4D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EA0FC-6D1E-42D9-9599-DAF6BAFD4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8F9371-4D69-4B6D-A20C-98466DB8463F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ECB862-B2F0-49BC-B398-0B74A65BD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FA8802-796F-4EDB-AF18-A9625DFE3725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8A3EFF-949C-4BBC-9676-ED0AADE8A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926987-CCF6-4FD1-883C-754014B230B8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C85F8B-44B3-4822-94C9-26A473B6D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870BF-90EE-46A6-9E78-E1E6205705EE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174AC-64E8-4AD9-91B8-6D709E0A2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377BF-4958-4A7C-B171-49F04DCB2E54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45D54A-0803-4655-9F3F-3020D24BE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CB55C-69FF-4DC9-96DF-3C595D0FF8FF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D9BDC-6CA3-468A-9173-2A6FF7049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200AA5-4DF4-47D5-992F-F12E8C91D5FE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F75222-E922-41FB-94FA-C6057DA9A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E279B19-55B0-41BB-9FCA-D72678AB7C8C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EB2AD24-B1CA-4920-9824-B694FB936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Dementia and Alzheimer’s disease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By: Danielle Nicholson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Early stage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Increasing impairment of learning and memory loss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difficulties with language, executive functions, perception (</a:t>
            </a:r>
            <a:r>
              <a:rPr lang="en-US" dirty="0" err="1" smtClean="0"/>
              <a:t>agnosia</a:t>
            </a:r>
            <a:r>
              <a:rPr lang="en-US" dirty="0" smtClean="0"/>
              <a:t>), or execution of movements (</a:t>
            </a:r>
            <a:r>
              <a:rPr lang="en-US" dirty="0" err="1" smtClean="0"/>
              <a:t>apraxia</a:t>
            </a:r>
            <a:r>
              <a:rPr lang="en-US" dirty="0" smtClean="0"/>
              <a:t>) are more prominent than memory problems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Older memories of the person's life (episodic memory), facts learned (semantic memory), and implicit memory (the memory of the body on how to do things, such as using a fork to eat) are affected to a lesser degree than new facts or memories.</a:t>
            </a:r>
            <a:endParaRPr lang="en-US" baseline="30000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Early stage cont…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Language problems are mainly </a:t>
            </a:r>
            <a:r>
              <a:rPr lang="en-US" dirty="0" err="1" smtClean="0"/>
              <a:t>characterised</a:t>
            </a:r>
            <a:r>
              <a:rPr lang="en-US" dirty="0" smtClean="0"/>
              <a:t> by a shrinking vocabulary and decreased word fluency, which lead to a general impoverishment of oral and written language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person with Alzheimer's is usually capable of communicating basic ideas adequately. While performing fine motor tasks such as writing, drawing or dressing, certain movement coordination and planning difficulties (</a:t>
            </a:r>
            <a:r>
              <a:rPr lang="en-US" dirty="0" err="1" smtClean="0"/>
              <a:t>apraxia</a:t>
            </a:r>
            <a:r>
              <a:rPr lang="en-US" dirty="0" smtClean="0"/>
              <a:t>) may be present but they are commonly unnoticed.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Moderate Stage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Progressive deterioration eventually hinders independence, with subjects being unable to perform most common activities of daily living</a:t>
            </a:r>
          </a:p>
          <a:p>
            <a:r>
              <a:rPr lang="en-US" smtClean="0"/>
              <a:t>Speech difficulties become evident due to an inability to recall vocabulary, which leads to frequent incorrect word substitutions (paraphasias). Reading and writing skills are also progressively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Moderate stage cont…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memory problems worsen, and the person may fail to recognize close relatives. Long-term memory, which was previously intact, becomes impaired.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err="1" smtClean="0"/>
              <a:t>Behavioural</a:t>
            </a:r>
            <a:r>
              <a:rPr lang="en-US" dirty="0" smtClean="0"/>
              <a:t> and neuropsychiatric changes become more prevalent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Common manifestations are wandering, irritability and labile affect, leading to crying, outbursts of unpremeditated aggression, or resistance to caregiving.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Moderate stage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cont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…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These symptoms create stress for relatives and caretakers, which can be reduced by moving the person from home care to other long-term care facilities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Advanced stage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final stage of Alzheimer’s is the worst.</a:t>
            </a:r>
          </a:p>
          <a:p>
            <a:r>
              <a:rPr lang="en-US" smtClean="0"/>
              <a:t>The person had to 100% rely on you for their everyday needs.</a:t>
            </a:r>
          </a:p>
          <a:p>
            <a:r>
              <a:rPr lang="en-US" smtClean="0"/>
              <a:t>Language is reduced to simple phrases or even single words, eventually leading to complete loss of speech.</a:t>
            </a:r>
          </a:p>
          <a:p>
            <a:r>
              <a:rPr lang="en-US" smtClean="0"/>
              <a:t>aggressiveness can still be present, extreme apathy and exhaustion are much more common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Advanced stage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cont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…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Muscle mass and mobility deteriorate to the point where they are bedridden, and they lose the ability to feed themselves</a:t>
            </a:r>
          </a:p>
          <a:p>
            <a:r>
              <a:rPr lang="en-US" smtClean="0"/>
              <a:t>It is a terminal illness</a:t>
            </a:r>
          </a:p>
          <a:p>
            <a:r>
              <a:rPr lang="en-US" smtClean="0"/>
              <a:t>Often causes pressure ulcers and severe pneumonia.</a:t>
            </a:r>
          </a:p>
          <a:p>
            <a:r>
              <a:rPr lang="en-US" smtClean="0"/>
              <a:t>Eventually death will occur in this stage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Prognosis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early stage of Alzheimer's is hard to diagnose.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estimated life expectancy of AD is 7 years.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Fewer than 3% of people live more than fourteen </a:t>
            </a:r>
            <a:r>
              <a:rPr lang="en-US" dirty="0" smtClean="0"/>
              <a:t>years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Men have a less </a:t>
            </a:r>
            <a:r>
              <a:rPr lang="en-US" dirty="0" smtClean="0"/>
              <a:t>favorable </a:t>
            </a:r>
            <a:r>
              <a:rPr lang="en-US" dirty="0"/>
              <a:t>survival prognosis than </a:t>
            </a:r>
            <a:r>
              <a:rPr lang="en-US" dirty="0" smtClean="0"/>
              <a:t>women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The disease is the underlying cause of death in 70% of all </a:t>
            </a:r>
            <a:r>
              <a:rPr lang="en-US" dirty="0" smtClean="0"/>
              <a:t>cases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Pneumonia and dehydration are the most frequent immediate causes of death, while cancer is a less frequent cause of death than in the general 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prevention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The components of a Mediterranean diet, which include fruit and vegetables, bread, wheat and other cereals, olive oil, fish, and red wine, may all individually or together reduce the risk and course of Alzheimer's </a:t>
            </a:r>
            <a:r>
              <a:rPr lang="en-US" dirty="0" smtClean="0"/>
              <a:t>disease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Long-term usage of non-steroidal anti-inflammatory </a:t>
            </a:r>
            <a:r>
              <a:rPr lang="en-US" dirty="0" smtClean="0"/>
              <a:t>drugs are </a:t>
            </a:r>
            <a:r>
              <a:rPr lang="en-US" dirty="0"/>
              <a:t>associated with a reduced likelihood of developing </a:t>
            </a:r>
            <a:r>
              <a:rPr lang="en-US" dirty="0" smtClean="0"/>
              <a:t>AD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There are no actual preventions of AD there are jus things you can to </a:t>
            </a:r>
            <a:r>
              <a:rPr lang="en-US" dirty="0" err="1" smtClean="0"/>
              <a:t>to</a:t>
            </a:r>
            <a:r>
              <a:rPr lang="en-US" dirty="0" smtClean="0"/>
              <a:t> reduce the risk of getting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Treatment/cure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AD cannot be cured and is degenerative, the sufferer relies on others for assistance. The role of the main caregiver is often taken by the spouse or a close relative</a:t>
            </a:r>
            <a:r>
              <a:rPr lang="en-US" dirty="0" smtClean="0"/>
              <a:t>. </a:t>
            </a:r>
            <a:r>
              <a:rPr lang="en-US" dirty="0"/>
              <a:t>Alzheimer's disease is known for placing a great burden on caregivers; the pressures can be wide-ranging, involving social, psychological, physical, and economic elements of the caregiver's life</a:t>
            </a:r>
            <a:r>
              <a:rPr lang="en-US" dirty="0" smtClean="0"/>
              <a:t>. </a:t>
            </a:r>
            <a:r>
              <a:rPr lang="en-US" dirty="0"/>
              <a:t>In developed countries, AD is one of the most costly diseases to </a:t>
            </a:r>
            <a:r>
              <a:rPr lang="en-US" dirty="0" smtClean="0"/>
              <a:t>society.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Definition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Dementia is not a disease. It is a descriptive term for a collection of symptoms that can be caused by a number of disorders that affect the brain.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Foundations for AD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Alzheimer’s foundation of America-Alzheimer’s provided </a:t>
            </a:r>
            <a:r>
              <a:rPr lang="en-US" dirty="0"/>
              <a:t>optimal care and services to individuals confronting dementia, and to their caregivers and </a:t>
            </a:r>
            <a:r>
              <a:rPr lang="en-US" dirty="0" smtClean="0"/>
              <a:t>families through </a:t>
            </a:r>
            <a:r>
              <a:rPr lang="en-US" dirty="0"/>
              <a:t>member organizations dedicated to improving quality of </a:t>
            </a:r>
            <a:r>
              <a:rPr lang="en-US" dirty="0" smtClean="0"/>
              <a:t>life’s foundation of America.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Devotion to AD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Wear purple on September 21 to end Alzheimer's</a:t>
            </a:r>
          </a:p>
          <a:p>
            <a:r>
              <a:rPr lang="en-US" smtClean="0"/>
              <a:t>Turn Facebook and twitter purple for Alzheimer’s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My grandfather was a victim of dementia and Alzheimer's</a:t>
            </a:r>
          </a:p>
          <a:p>
            <a:r>
              <a:rPr lang="en-US" smtClean="0"/>
              <a:t>He died just last month. He got Alzheimer’s a couple years ago and moved in with us 4 months ago.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…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5 different kinds of dementia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Cortical Dementia: dementia where the brain damage primarily affects the brain's cortex, or outer layer. Cortical dementias tend to cause problems with memory, language, thinking, and social behavior.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….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None/>
            </a:pPr>
            <a:r>
              <a:rPr lang="en-US" smtClean="0"/>
              <a:t>2: Subcortical dementia: dementia that affects parts of the brain below the cortex. Subcortical dementia tends to cause changes in emotions and movement in addition to problems with memory.</a:t>
            </a:r>
          </a:p>
          <a:p>
            <a:pPr marL="514350" indent="-514350">
              <a:buFont typeface="Wingdings" pitchFamily="2" charset="2"/>
              <a:buNone/>
            </a:pPr>
            <a:r>
              <a:rPr lang="en-US" smtClean="0"/>
              <a:t>3: Progressive Dementia: dementia that gets worse over time, gradually interfering with more and more cognitive abilities.</a:t>
            </a:r>
          </a:p>
          <a:p>
            <a:pPr marL="514350" indent="-514350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….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4: Primary Dementia: dementia such as AD that does not result from any other disease.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5: Secondary Dementia: dementia that occurs as a result of a physical disease or injury.</a:t>
            </a:r>
          </a:p>
          <a:p>
            <a:r>
              <a:rPr lang="en-US" smtClean="0"/>
              <a:t>Can lead into Alzheimer’s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What is Alzheimer’s Disease?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is the most common form of Dementia.</a:t>
            </a:r>
          </a:p>
          <a:p>
            <a:r>
              <a:rPr lang="en-US" smtClean="0"/>
              <a:t>It worsens in progress and eventually leads in death.</a:t>
            </a:r>
          </a:p>
          <a:p>
            <a:r>
              <a:rPr lang="en-US" smtClean="0"/>
              <a:t>Alzheimer’s hits people over 65 years of age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Symptoms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Most common symptom is remembering recent events</a:t>
            </a:r>
          </a:p>
          <a:p>
            <a:r>
              <a:rPr lang="en-US" smtClean="0"/>
              <a:t>Confusion</a:t>
            </a:r>
          </a:p>
          <a:p>
            <a:r>
              <a:rPr lang="en-US" smtClean="0"/>
              <a:t>Irritability</a:t>
            </a:r>
          </a:p>
          <a:p>
            <a:r>
              <a:rPr lang="en-US" smtClean="0"/>
              <a:t>Aggression</a:t>
            </a:r>
          </a:p>
          <a:p>
            <a:r>
              <a:rPr lang="en-US" smtClean="0"/>
              <a:t>Mood swings</a:t>
            </a:r>
          </a:p>
          <a:p>
            <a:r>
              <a:rPr lang="en-US" smtClean="0"/>
              <a:t>Trouble with language</a:t>
            </a:r>
          </a:p>
          <a:p>
            <a:r>
              <a:rPr lang="en-US" smtClean="0"/>
              <a:t>Long term memory loss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Causes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cause of Alzheimer’s is unknown</a:t>
            </a:r>
          </a:p>
          <a:p>
            <a:r>
              <a:rPr lang="en-US" smtClean="0"/>
              <a:t>Several competing hypotheses exist trying to explain the cause of the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 Dementia: starts with memory loss, stress and aging</a:t>
            </a:r>
          </a:p>
          <a:p>
            <a:r>
              <a:rPr lang="en-US" smtClean="0"/>
              <a:t>Detailed neuropsychological testing can reveal mild cognitive difficulties up to eight years before a person fulfils the clinical criteria for diagnosis of Alzheimer’s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There are </a:t>
            </a: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several stages of Alzheimer's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65</TotalTime>
  <Words>905</Words>
  <Application>Microsoft Office PowerPoint</Application>
  <PresentationFormat>On-screen Show (4:3)</PresentationFormat>
  <Paragraphs>80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22</vt:i4>
      </vt:variant>
    </vt:vector>
  </HeadingPairs>
  <TitlesOfParts>
    <vt:vector size="36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Metro</vt:lpstr>
      <vt:lpstr>Metro</vt:lpstr>
      <vt:lpstr>Metro</vt:lpstr>
      <vt:lpstr>Metro</vt:lpstr>
      <vt:lpstr>Metro</vt:lpstr>
      <vt:lpstr>Metro</vt:lpstr>
      <vt:lpstr>Metro</vt:lpstr>
      <vt:lpstr>Slide 1</vt:lpstr>
      <vt:lpstr>Definition</vt:lpstr>
      <vt:lpstr>…</vt:lpstr>
      <vt:lpstr>….</vt:lpstr>
      <vt:lpstr>….</vt:lpstr>
      <vt:lpstr>What is Alzheimer’s Disease?</vt:lpstr>
      <vt:lpstr>Symptoms</vt:lpstr>
      <vt:lpstr>Causes</vt:lpstr>
      <vt:lpstr>There are several stages of Alzheimer's </vt:lpstr>
      <vt:lpstr>Early stage</vt:lpstr>
      <vt:lpstr>Early stage cont…</vt:lpstr>
      <vt:lpstr>Moderate Stage</vt:lpstr>
      <vt:lpstr>Moderate stage cont…</vt:lpstr>
      <vt:lpstr>Moderate stage cont…</vt:lpstr>
      <vt:lpstr>Advanced stage</vt:lpstr>
      <vt:lpstr>Advanced stage cont…</vt:lpstr>
      <vt:lpstr>Prognosis</vt:lpstr>
      <vt:lpstr>prevention</vt:lpstr>
      <vt:lpstr>Treatment/cure</vt:lpstr>
      <vt:lpstr>Foundations for AD</vt:lpstr>
      <vt:lpstr>Devotion to AD</vt:lpstr>
      <vt:lpstr>Slide 22</vt:lpstr>
    </vt:vector>
  </TitlesOfParts>
  <Company>Cheatham BOE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Dementia and Alzheimer’s disease</dc:title>
  <dc:creator>NicholsonDN-12-10</dc:creator>
  <cp:lastModifiedBy>Danielle Kriminger</cp:lastModifiedBy>
  <cp:revision>8</cp:revision>
  <dcterms:created xsi:type="dcterms:W3CDTF">2013-01-09T13:54:26Z</dcterms:created>
  <dcterms:modified xsi:type="dcterms:W3CDTF">2013-01-18T18:54:51Z</dcterms:modified>
</cp:coreProperties>
</file>