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65" r:id="rId4"/>
    <p:sldId id="264" r:id="rId5"/>
    <p:sldId id="266" r:id="rId6"/>
    <p:sldId id="259" r:id="rId7"/>
    <p:sldId id="260" r:id="rId8"/>
    <p:sldId id="267" r:id="rId9"/>
    <p:sldId id="268" r:id="rId10"/>
    <p:sldId id="270" r:id="rId11"/>
    <p:sldId id="271" r:id="rId12"/>
    <p:sldId id="272" r:id="rId13"/>
    <p:sldId id="261" r:id="rId14"/>
    <p:sldId id="262" r:id="rId15"/>
    <p:sldId id="258" r:id="rId16"/>
    <p:sldId id="257"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7419F2E-CA0A-4819-947D-99B563D3A2BA}" type="datetimeFigureOut">
              <a:rPr lang="en-US" smtClean="0"/>
              <a:t>4/2/2013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B981CD-B67D-4D33-9296-D8EDE017473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419F2E-CA0A-4819-947D-99B563D3A2BA}"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981CD-B67D-4D33-9296-D8EDE01747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7419F2E-CA0A-4819-947D-99B563D3A2BA}" type="datetimeFigureOut">
              <a:rPr lang="en-US" smtClean="0"/>
              <a:t>4/2/2013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1B981CD-B67D-4D33-9296-D8EDE01747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7419F2E-CA0A-4819-947D-99B563D3A2BA}"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B981CD-B67D-4D33-9296-D8EDE017473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7419F2E-CA0A-4819-947D-99B563D3A2BA}" type="datetimeFigureOut">
              <a:rPr lang="en-US" smtClean="0"/>
              <a:t>4/2/2013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1B981CD-B67D-4D33-9296-D8EDE017473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7419F2E-CA0A-4819-947D-99B563D3A2BA}" type="datetimeFigureOut">
              <a:rPr lang="en-US" smtClean="0"/>
              <a:t>4/2/2013</a:t>
            </a:fld>
            <a:endParaRPr lang="en-US"/>
          </a:p>
        </p:txBody>
      </p:sp>
      <p:sp>
        <p:nvSpPr>
          <p:cNvPr id="10" name="Slide Number Placeholder 9"/>
          <p:cNvSpPr>
            <a:spLocks noGrp="1"/>
          </p:cNvSpPr>
          <p:nvPr>
            <p:ph type="sldNum" sz="quarter" idx="16"/>
          </p:nvPr>
        </p:nvSpPr>
        <p:spPr/>
        <p:txBody>
          <a:bodyPr rtlCol="0"/>
          <a:lstStyle/>
          <a:p>
            <a:fld id="{91B981CD-B67D-4D33-9296-D8EDE017473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7419F2E-CA0A-4819-947D-99B563D3A2BA}" type="datetimeFigureOut">
              <a:rPr lang="en-US" smtClean="0"/>
              <a:t>4/2/2013</a:t>
            </a:fld>
            <a:endParaRPr lang="en-US"/>
          </a:p>
        </p:txBody>
      </p:sp>
      <p:sp>
        <p:nvSpPr>
          <p:cNvPr id="12" name="Slide Number Placeholder 11"/>
          <p:cNvSpPr>
            <a:spLocks noGrp="1"/>
          </p:cNvSpPr>
          <p:nvPr>
            <p:ph type="sldNum" sz="quarter" idx="16"/>
          </p:nvPr>
        </p:nvSpPr>
        <p:spPr/>
        <p:txBody>
          <a:bodyPr rtlCol="0"/>
          <a:lstStyle/>
          <a:p>
            <a:fld id="{91B981CD-B67D-4D33-9296-D8EDE017473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419F2E-CA0A-4819-947D-99B563D3A2BA}" type="datetimeFigureOut">
              <a:rPr lang="en-US" smtClean="0"/>
              <a:t>4/2/2013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1B981CD-B67D-4D33-9296-D8EDE01747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19F2E-CA0A-4819-947D-99B563D3A2BA}" type="datetimeFigureOut">
              <a:rPr lang="en-US" smtClean="0"/>
              <a:t>4/2/2013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1B981CD-B67D-4D33-9296-D8EDE01747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7419F2E-CA0A-4819-947D-99B563D3A2BA}"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B981CD-B67D-4D33-9296-D8EDE017473F}"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7419F2E-CA0A-4819-947D-99B563D3A2BA}" type="datetimeFigureOut">
              <a:rPr lang="en-US" smtClean="0"/>
              <a:t>4/2/2013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1B981CD-B67D-4D33-9296-D8EDE017473F}"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7419F2E-CA0A-4819-947D-99B563D3A2BA}" type="datetimeFigureOut">
              <a:rPr lang="en-US" smtClean="0"/>
              <a:t>4/2/2013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B981CD-B67D-4D33-9296-D8EDE01747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bls.gov/ooh/Healthcare/Veterinarian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bvm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Veterinary Medicine &amp; Animal Health and Science</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 they make?</a:t>
            </a:r>
            <a:endParaRPr lang="en-US" dirty="0"/>
          </a:p>
        </p:txBody>
      </p:sp>
      <p:sp>
        <p:nvSpPr>
          <p:cNvPr id="3" name="Content Placeholder 2"/>
          <p:cNvSpPr>
            <a:spLocks noGrp="1"/>
          </p:cNvSpPr>
          <p:nvPr>
            <p:ph sz="quarter" idx="1"/>
          </p:nvPr>
        </p:nvSpPr>
        <p:spPr/>
        <p:txBody>
          <a:bodyPr>
            <a:normAutofit fontScale="92500"/>
          </a:bodyPr>
          <a:lstStyle/>
          <a:p>
            <a:r>
              <a:rPr lang="en-US" dirty="0"/>
              <a:t>The median annual wage of veterinarians was $82,040 in May 2010. The median wage is the wage at which half the workers in an occupation earned more than that amount and half earned less. The lowest 10 percent earned less than $49,910, and the top 10 percent earned more than $145,230.</a:t>
            </a:r>
          </a:p>
          <a:p>
            <a:r>
              <a:rPr lang="en-US" dirty="0"/>
              <a:t>According to a survey by the American Veterinary Medical Association, average starting salaries for veterinary medical college graduates in 2011 in different private specialties were as follows:</a:t>
            </a:r>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salary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Food animal exclusive $71,096 </a:t>
            </a:r>
          </a:p>
          <a:p>
            <a:r>
              <a:rPr lang="en-US" dirty="0" smtClean="0"/>
              <a:t>Companion animal exclusive 69,789</a:t>
            </a:r>
          </a:p>
          <a:p>
            <a:r>
              <a:rPr lang="en-US" dirty="0" smtClean="0"/>
              <a:t> Companion animal predominant 69,654 </a:t>
            </a:r>
          </a:p>
          <a:p>
            <a:r>
              <a:rPr lang="en-US" dirty="0" smtClean="0"/>
              <a:t>Food animal predominant 67,338 </a:t>
            </a:r>
          </a:p>
          <a:p>
            <a:r>
              <a:rPr lang="en-US" dirty="0" smtClean="0"/>
              <a:t>Mixed animal 62,655</a:t>
            </a:r>
          </a:p>
          <a:p>
            <a:r>
              <a:rPr lang="en-US" dirty="0" smtClean="0"/>
              <a:t> Equine 43,405</a:t>
            </a:r>
          </a:p>
          <a:p>
            <a:r>
              <a:rPr lang="en-US" dirty="0" smtClean="0"/>
              <a:t> The average annual wage for veterinarians in the federal government was $88,340 in May 2010.</a:t>
            </a:r>
          </a:p>
          <a:p>
            <a:r>
              <a:rPr lang="en-US" dirty="0" smtClean="0"/>
              <a:t>Veterinarians often work long hours. Some work nights or weekends, and they may have to respond to emergencies outside of scheduled work hours. About 1 in 4 veterinarians worked more than 50 hours per week in 2010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Outlook</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Employment of veterinarians is expected to grow 36 percent from 2010 to 2020, much faster than the average for all occupations.</a:t>
            </a:r>
          </a:p>
          <a:p>
            <a:r>
              <a:rPr lang="en-US" dirty="0"/>
              <a:t>The need for veterinarians will increase to keep up with the demands of a growing pet population. Many people consider their pets to be a part of their family and are willing to pay more for pet care than owners have in the past. Also, veterinary medicine has advanced considerably, and many of the veterinary services offered today are comparable to health care for humans, including cancer treatments and kidney transplants. </a:t>
            </a:r>
          </a:p>
          <a:p>
            <a:r>
              <a:rPr lang="en-US" dirty="0"/>
              <a:t>There also will be employment growth in fields related to food and animal safety, disease control, and public health. As the population grows, more veterinarians will be needed to inspect the food supply and ensure animal and human health.</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Careers that involve the care of Animals</a:t>
            </a:r>
            <a:endParaRPr lang="en-US" dirty="0"/>
          </a:p>
        </p:txBody>
      </p:sp>
      <p:sp>
        <p:nvSpPr>
          <p:cNvPr id="3" name="Content Placeholder 2"/>
          <p:cNvSpPr>
            <a:spLocks noGrp="1"/>
          </p:cNvSpPr>
          <p:nvPr>
            <p:ph sz="quarter" idx="1"/>
          </p:nvPr>
        </p:nvSpPr>
        <p:spPr/>
        <p:txBody>
          <a:bodyPr/>
          <a:lstStyle/>
          <a:p>
            <a:r>
              <a:rPr lang="en-US" dirty="0" smtClean="0"/>
              <a:t>Break into groups of 2 – you have 10 minutes to search for as many careers in the animal science field as possible.  You may use your books, phones or internet.  List the career and a brief description.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American Veterinary Medical Association</a:t>
            </a:r>
          </a:p>
          <a:p>
            <a:pPr lvl="1"/>
            <a:r>
              <a:rPr lang="en-US" dirty="0" smtClean="0"/>
              <a:t>“We are Veterinary Medicine”</a:t>
            </a:r>
          </a:p>
          <a:p>
            <a:pPr lvl="1"/>
            <a:endParaRPr lang="en-US" dirty="0"/>
          </a:p>
          <a:p>
            <a:pPr lvl="1"/>
            <a:r>
              <a:rPr lang="en-US" dirty="0" smtClean="0"/>
              <a:t>Tour the web site  AVMA.ORG</a:t>
            </a:r>
            <a:endParaRPr lang="en-US" dirty="0"/>
          </a:p>
        </p:txBody>
      </p:sp>
      <p:graphicFrame>
        <p:nvGraphicFramePr>
          <p:cNvPr id="1026" name="Object 2"/>
          <p:cNvGraphicFramePr>
            <a:graphicFrameLocks noChangeAspect="1"/>
          </p:cNvGraphicFramePr>
          <p:nvPr/>
        </p:nvGraphicFramePr>
        <p:xfrm>
          <a:off x="685800" y="228600"/>
          <a:ext cx="5940425" cy="1516062"/>
        </p:xfrm>
        <a:graphic>
          <a:graphicData uri="http://schemas.openxmlformats.org/presentationml/2006/ole">
            <p:oleObj spid="_x0000_s1026" name="Document" r:id="rId3" imgW="5940848" imgH="1516691"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Watch 3 video series</a:t>
            </a:r>
            <a:br>
              <a:rPr lang="en-US" dirty="0" smtClean="0"/>
            </a:br>
            <a:r>
              <a:rPr lang="en-US" sz="1800" dirty="0" smtClean="0"/>
              <a:t>http://www.youtube.com/watch?v=bY9L8Nq6Obs&amp;list=PLMszZOQAqfuX-LxFx7qNG7ilqbnfRURHF&amp;index=8</a:t>
            </a:r>
            <a:endParaRPr lang="en-US" sz="1800" dirty="0"/>
          </a:p>
        </p:txBody>
      </p:sp>
      <p:sp>
        <p:nvSpPr>
          <p:cNvPr id="3" name="Content Placeholder 2"/>
          <p:cNvSpPr>
            <a:spLocks noGrp="1"/>
          </p:cNvSpPr>
          <p:nvPr>
            <p:ph sz="quarter" idx="1"/>
          </p:nvPr>
        </p:nvSpPr>
        <p:spPr/>
        <p:txBody>
          <a:bodyPr/>
          <a:lstStyle/>
          <a:p>
            <a:r>
              <a:rPr lang="en-US" dirty="0" smtClean="0"/>
              <a:t>Becoming a vet part 1 – Join the team</a:t>
            </a:r>
          </a:p>
          <a:p>
            <a:r>
              <a:rPr lang="en-US" dirty="0" smtClean="0"/>
              <a:t>Becoming a vet part 2 – Getting into vet school</a:t>
            </a:r>
          </a:p>
          <a:p>
            <a:r>
              <a:rPr lang="en-US" dirty="0" smtClean="0"/>
              <a:t>Becoming a vet part 3 – Getting to the good stuff</a:t>
            </a:r>
          </a:p>
          <a:p>
            <a:endParaRPr lang="en-US" dirty="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http://www.youtube.com/AmerVetMedAssn</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hlinkClick r:id="rId2"/>
              </a:rPr>
              <a:t>http://www.bls.gov/ooh/Healthcare/Veterinarians.htm</a:t>
            </a:r>
            <a:endParaRPr lang="en-US" dirty="0" smtClean="0"/>
          </a:p>
          <a:p>
            <a:r>
              <a:rPr lang="en-US" dirty="0" smtClean="0"/>
              <a:t>AVMA.ORG</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a:t>
            </a:r>
            <a:br>
              <a:rPr lang="en-US" dirty="0" smtClean="0"/>
            </a:br>
            <a:r>
              <a:rPr lang="en-US" dirty="0" smtClean="0"/>
              <a:t>Become a Vet</a:t>
            </a:r>
            <a:endParaRPr lang="en-US" dirty="0"/>
          </a:p>
        </p:txBody>
      </p:sp>
      <p:sp>
        <p:nvSpPr>
          <p:cNvPr id="3" name="Content Placeholder 2"/>
          <p:cNvSpPr>
            <a:spLocks noGrp="1"/>
          </p:cNvSpPr>
          <p:nvPr>
            <p:ph sz="quarter" idx="1"/>
          </p:nvPr>
        </p:nvSpPr>
        <p:spPr/>
        <p:txBody>
          <a:bodyPr>
            <a:normAutofit fontScale="40000" lnSpcReduction="20000"/>
          </a:bodyPr>
          <a:lstStyle/>
          <a:p>
            <a:endParaRPr lang="en-US" dirty="0" smtClean="0"/>
          </a:p>
          <a:p>
            <a:r>
              <a:rPr lang="en-US" sz="11100" b="1" dirty="0" smtClean="0"/>
              <a:t>Education</a:t>
            </a:r>
            <a:endParaRPr lang="en-US" sz="11100" b="1" dirty="0"/>
          </a:p>
          <a:p>
            <a:r>
              <a:rPr lang="en-US" sz="4900" dirty="0"/>
              <a:t>Veterinarians must complete a Doctor of Veterinary Medicine (D.V.M. or V.M.D.) degree at an accredited college of veterinary medicine. There are currently 28 colleges with accredited programs. A veterinary medicine program generally takes 4 years to complete and includes classroom, laboratory, and clinical components.</a:t>
            </a:r>
          </a:p>
          <a:p>
            <a:r>
              <a:rPr lang="en-US" sz="4900" dirty="0"/>
              <a:t>Although not required, most applicants to veterinary school have a bachelor's degree. Veterinary medical colleges typically require applicants to have taken many science classes, including biology, chemistry, anatomy, physiology, zoology, microbiology, and animal science. Some programs also require math and humanities or social science courses</a:t>
            </a:r>
            <a:r>
              <a:rPr lang="en-US" sz="4900" dirty="0" smtClean="0"/>
              <a:t>.</a:t>
            </a:r>
          </a:p>
          <a:p>
            <a:endParaRPr lang="en-US" sz="49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Cont.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Admission to veterinary programs is competitive, and less than half of all applicants were accepted in 2010.</a:t>
            </a:r>
          </a:p>
          <a:p>
            <a:r>
              <a:rPr lang="en-US" dirty="0" smtClean="0"/>
              <a:t>In veterinary medicine programs, students take courses on normal animal anatomy and physiology, as well as disease prevention, diagnosis, and treatment. Most programs include 3 years of classroom, laboratory, and clinical work. Students typically spend the final year of the 4-year program doing clinical rotations in a veterinary medical center or hospital. In veterinary schools today, increasingly, courses also include general business management and career development classes to help new veterinarians learn how to effectively run a practice</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All </a:t>
            </a:r>
            <a:r>
              <a:rPr lang="en-US" dirty="0"/>
              <a:t>states and the District of Columbia require veterinarians to have a license. Licensing requirements vary by state, but all states require prospective veterinarians to complete an accredited veterinary program and to pass the </a:t>
            </a:r>
            <a:r>
              <a:rPr lang="en-US" dirty="0">
                <a:hlinkClick r:id="rId2"/>
              </a:rPr>
              <a:t>North American Veterinary Licensing Exam</a:t>
            </a:r>
            <a:r>
              <a:rPr lang="en-US" dirty="0"/>
              <a:t>.</a:t>
            </a:r>
          </a:p>
          <a:p>
            <a:r>
              <a:rPr lang="en-US" dirty="0"/>
              <a:t>Most states require not only the national exam but also have a state exam that covers state laws and regulations. Few states accept licenses from other states, so veterinarians who want to be licensed in a new state must usually take that state's exam.</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sz="quarter" idx="1"/>
          </p:nvPr>
        </p:nvSpPr>
        <p:spPr/>
        <p:txBody>
          <a:bodyPr>
            <a:normAutofit/>
          </a:bodyPr>
          <a:lstStyle/>
          <a:p>
            <a:r>
              <a:rPr lang="en-US" dirty="0"/>
              <a:t>Although graduates of a veterinary program can begin practicing once they receive their license, many veterinarians pursue further education and training. Some new veterinary graduates enter 1-year internship programs to gain experience. Internships can be valuable experience for veterinarians who apply for competitive or better paying positions or in preparation for a certification program.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Vets Love Animals</a:t>
            </a:r>
            <a:endParaRPr lang="en-US" dirty="0"/>
          </a:p>
        </p:txBody>
      </p:sp>
      <p:sp>
        <p:nvSpPr>
          <p:cNvPr id="3" name="Content Placeholder 2"/>
          <p:cNvSpPr>
            <a:spLocks noGrp="1"/>
          </p:cNvSpPr>
          <p:nvPr>
            <p:ph sz="quarter" idx="1"/>
          </p:nvPr>
        </p:nvSpPr>
        <p:spPr/>
        <p:txBody>
          <a:bodyPr/>
          <a:lstStyle/>
          <a:p>
            <a:r>
              <a:rPr lang="en-US" dirty="0" smtClean="0"/>
              <a:t>Career profiles- small animal practice vet</a:t>
            </a:r>
          </a:p>
          <a:p>
            <a:r>
              <a:rPr lang="en-US" dirty="0" smtClean="0"/>
              <a:t>Career profile – small animal vet tech</a:t>
            </a:r>
          </a:p>
          <a:p>
            <a:r>
              <a:rPr lang="en-US" dirty="0" smtClean="0"/>
              <a:t>Career profile – Equine Vet</a:t>
            </a:r>
          </a:p>
          <a:p>
            <a:r>
              <a:rPr lang="en-US" dirty="0" smtClean="0"/>
              <a:t>Career profile - Bovine</a:t>
            </a:r>
          </a:p>
          <a:p>
            <a:endParaRPr lang="en-US" dirty="0"/>
          </a:p>
          <a:p>
            <a:r>
              <a:rPr lang="en-US" dirty="0" smtClean="0"/>
              <a:t>http://www.youtube.com/watch?v=bhXDM8j8Cc4&amp;list=PLMszZOQAqfuX-LxFx7qNG7ilqbnfRURHF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US" dirty="0"/>
          </a:p>
        </p:txBody>
      </p:sp>
      <p:sp>
        <p:nvSpPr>
          <p:cNvPr id="3" name="Content Placeholder 2"/>
          <p:cNvSpPr>
            <a:spLocks noGrp="1"/>
          </p:cNvSpPr>
          <p:nvPr>
            <p:ph sz="quarter" idx="1"/>
          </p:nvPr>
        </p:nvSpPr>
        <p:spPr/>
        <p:txBody>
          <a:bodyPr>
            <a:normAutofit lnSpcReduction="10000"/>
          </a:bodyPr>
          <a:lstStyle/>
          <a:p>
            <a:r>
              <a:rPr lang="en-US" dirty="0"/>
              <a:t>The American Veterinary Medical Association offers certification in 40 different specialties, such as surgery, microbiology, and internal medicine. Although certification is not required for veterinarians, it can show exceptional skill or expertise in a particular field. To sit for the certification exam, veterinarians must have a certain number of years of experience in the field, complete additional education, or complete a residency program, typically lasting 3 to 4 years. Requirements vary by specialty.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Experience</a:t>
            </a:r>
            <a:endParaRPr lang="en-US" dirty="0"/>
          </a:p>
        </p:txBody>
      </p:sp>
      <p:sp>
        <p:nvSpPr>
          <p:cNvPr id="3" name="Content Placeholder 2"/>
          <p:cNvSpPr>
            <a:spLocks noGrp="1"/>
          </p:cNvSpPr>
          <p:nvPr>
            <p:ph sz="quarter" idx="1"/>
          </p:nvPr>
        </p:nvSpPr>
        <p:spPr/>
        <p:txBody>
          <a:bodyPr>
            <a:normAutofit/>
          </a:bodyPr>
          <a:lstStyle/>
          <a:p>
            <a:r>
              <a:rPr lang="en-US" dirty="0"/>
              <a:t>When deciding whom to admit, some veterinary medical colleges weigh experience heavily. Formal experience, such as work with veterinarians or scientists in clinics, agribusiness, research, or some area of health science, is particularly advantageous. Less formal experience, such as working with animals on a farm, at a stable, or in an animal shelter, can also be helpful.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Qualities to become a Vet</a:t>
            </a:r>
            <a:endParaRPr lang="en-US" dirty="0"/>
          </a:p>
        </p:txBody>
      </p:sp>
      <p:sp>
        <p:nvSpPr>
          <p:cNvPr id="3" name="Content Placeholder 2"/>
          <p:cNvSpPr>
            <a:spLocks noGrp="1"/>
          </p:cNvSpPr>
          <p:nvPr>
            <p:ph sz="quarter" idx="1"/>
          </p:nvPr>
        </p:nvSpPr>
        <p:spPr/>
        <p:txBody>
          <a:bodyPr>
            <a:normAutofit fontScale="25000" lnSpcReduction="20000"/>
          </a:bodyPr>
          <a:lstStyle/>
          <a:p>
            <a:r>
              <a:rPr lang="en-US" sz="7200" b="1" i="1" dirty="0"/>
              <a:t>Compassion.</a:t>
            </a:r>
            <a:r>
              <a:rPr lang="en-US" sz="7200" dirty="0"/>
              <a:t> Veterinarians must be compassionate when working with animals and their owners. They must treat animals with kindness and must be sensitive when dealing with the owners of sick pets.</a:t>
            </a:r>
          </a:p>
          <a:p>
            <a:r>
              <a:rPr lang="en-US" sz="7200" b="1" i="1" dirty="0"/>
              <a:t>Decision-making skills.</a:t>
            </a:r>
            <a:r>
              <a:rPr lang="en-US" sz="7200" dirty="0"/>
              <a:t> Veterinarians must decide the correct method for treating the injuries and illnesses of animals. Deciding between euthanizing and treating a sick animal, for instance, can be very difficult.</a:t>
            </a:r>
          </a:p>
          <a:p>
            <a:r>
              <a:rPr lang="en-US" sz="7200" b="1" i="1" dirty="0"/>
              <a:t>Interpersonal skills.</a:t>
            </a:r>
            <a:r>
              <a:rPr lang="en-US" sz="7200" dirty="0"/>
              <a:t> Strong communication skills are essential for veterinarians, who must be able to explain treatment options to animal owners and give instructions to their staff.</a:t>
            </a:r>
          </a:p>
          <a:p>
            <a:r>
              <a:rPr lang="en-US" sz="7200" b="1" i="1" dirty="0"/>
              <a:t>Management skills.</a:t>
            </a:r>
            <a:r>
              <a:rPr lang="en-US" sz="7200" dirty="0"/>
              <a:t> Management skills are important for those veterinarians who are in charge of running private clinics or laboratories. In these settings, they are responsible for providing direction, delegating work, and overseeing daily operations.</a:t>
            </a:r>
          </a:p>
          <a:p>
            <a:r>
              <a:rPr lang="en-US" sz="7200" b="1" i="1" dirty="0"/>
              <a:t>Manual dexterity.</a:t>
            </a:r>
            <a:r>
              <a:rPr lang="en-US" sz="7200" dirty="0"/>
              <a:t> Manual dexterity is important for veterinarians because they must control their hand movements and be precise when treating injuries and performing surgery.</a:t>
            </a:r>
          </a:p>
          <a:p>
            <a:r>
              <a:rPr lang="en-US" sz="7200" b="1" i="1" dirty="0"/>
              <a:t>Problem-solving skills.</a:t>
            </a:r>
            <a:r>
              <a:rPr lang="en-US" sz="7200" dirty="0"/>
              <a:t> Veterinarians need strong problem-solving skills because they must figure out what is ailing animals. Those who test animals to determine the effects of drug therapies also need excellent diagnostic skills</a:t>
            </a:r>
          </a:p>
          <a:p>
            <a:endParaRPr lang="en-US" sz="51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68</TotalTime>
  <Words>1198</Words>
  <Application>Microsoft Office PowerPoint</Application>
  <PresentationFormat>On-screen Show (4:3)</PresentationFormat>
  <Paragraphs>64</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Median</vt:lpstr>
      <vt:lpstr>Microsoft Office Word Document</vt:lpstr>
      <vt:lpstr>Veterinary Medicine &amp; Animal Health and Science</vt:lpstr>
      <vt:lpstr>How to  Become a Vet</vt:lpstr>
      <vt:lpstr>Education Cont.</vt:lpstr>
      <vt:lpstr>Licenses</vt:lpstr>
      <vt:lpstr>Training</vt:lpstr>
      <vt:lpstr>All Vets Love Animals</vt:lpstr>
      <vt:lpstr>Certification</vt:lpstr>
      <vt:lpstr>Work Experience</vt:lpstr>
      <vt:lpstr>Important Qualities to become a Vet</vt:lpstr>
      <vt:lpstr>How much do they make?</vt:lpstr>
      <vt:lpstr>More on salary</vt:lpstr>
      <vt:lpstr>Job Outlook</vt:lpstr>
      <vt:lpstr>Careers that involve the care of Animals</vt:lpstr>
      <vt:lpstr>Slide 14</vt:lpstr>
      <vt:lpstr>Watch 3 video series http://www.youtube.com/watch?v=bY9L8Nq6Obs&amp;list=PLMszZOQAqfuX-LxFx7qNG7ilqbnfRURHF&amp;index=8</vt:lpstr>
      <vt:lpstr>http://www.youtube.com/AmerVetMedAssn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Veterinary Medicine</dc:title>
  <dc:creator>Lauren</dc:creator>
  <cp:lastModifiedBy>Lauren</cp:lastModifiedBy>
  <cp:revision>7</cp:revision>
  <dcterms:created xsi:type="dcterms:W3CDTF">2013-04-03T00:54:22Z</dcterms:created>
  <dcterms:modified xsi:type="dcterms:W3CDTF">2013-04-03T02:02:44Z</dcterms:modified>
</cp:coreProperties>
</file>